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"/>
  </p:notesMasterIdLst>
  <p:sldIdLst>
    <p:sldId id="258" r:id="rId2"/>
    <p:sldId id="260" r:id="rId3"/>
    <p:sldId id="261" r:id="rId4"/>
    <p:sldId id="257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4" autoAdjust="0"/>
    <p:restoredTop sz="94660"/>
  </p:normalViewPr>
  <p:slideViewPr>
    <p:cSldViewPr snapToGrid="0">
      <p:cViewPr varScale="1">
        <p:scale>
          <a:sx n="79" d="100"/>
          <a:sy n="79" d="100"/>
        </p:scale>
        <p:origin x="60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A47957-63D2-43B6-8829-EF21B3B3D635}" type="datetimeFigureOut">
              <a:rPr lang="en-GB" smtClean="0"/>
              <a:t>28/10/2025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35921A-51D1-4963-9B8F-93D89E554F8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13907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35921A-51D1-4963-9B8F-93D89E554F8A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62737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2C6E0-7E9A-33B2-4E81-658DE6403F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EAA0C5-1757-AB7E-332C-AEB391944A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8538BD-1AA5-DCF9-B2B4-5ED023AD6F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35862-63F4-435E-9556-761AF6BCD858}" type="datetimeFigureOut">
              <a:rPr lang="en-US" smtClean="0"/>
              <a:t>10/28/2025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30627E-CA7E-A083-7D2D-0F8CE0ECF9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27A749-FE1E-8C1B-F250-0DE81B1CC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57F77F-4D0D-4CCE-9441-F21A773639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8736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BC36BA-9600-0041-A8DD-C8FE7DFD5F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DACA1A4-5E45-DCCB-E710-A493657D88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B9EF7A-980E-DB4A-063C-82E15BBB1E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35862-63F4-435E-9556-761AF6BCD858}" type="datetimeFigureOut">
              <a:rPr lang="en-US" smtClean="0"/>
              <a:t>10/28/2025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A1BAAC-7C7F-FC2B-2809-8AFCEF9D86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EA891-21F4-A125-1590-1289F48BBD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57F77F-4D0D-4CCE-9441-F21A773639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3349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5FB8B06-49D7-1147-E368-6AF726AE5CE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1BD6C3F-B998-8B9E-E5FD-343B0A4BDB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3621A3-87BE-89DC-4B7C-818F90F60E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35862-63F4-435E-9556-761AF6BCD858}" type="datetimeFigureOut">
              <a:rPr lang="en-US" smtClean="0"/>
              <a:t>10/28/2025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FB785A-49A4-87E7-DB93-CED325EB91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A33635-D2B7-BD41-648E-62055E0E5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57F77F-4D0D-4CCE-9441-F21A773639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7745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9E314-1BFA-4C36-4988-F62810464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701C03-6D59-39F7-BA18-AF27B9952A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04C6D6-742D-E32D-A5AF-CF644F1874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35862-63F4-435E-9556-761AF6BCD858}" type="datetimeFigureOut">
              <a:rPr lang="en-US" smtClean="0"/>
              <a:t>10/28/2025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1EC60B-958B-B786-C2C7-C2AFF19B9A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A3FAC0-AB72-97B3-EF96-C6C565808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57F77F-4D0D-4CCE-9441-F21A773639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981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D04CE4-8DC2-9E00-A9FA-840C9394D2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6963AC-58AE-4F94-7294-A668EA3E36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7CB9AC-B93D-DD5B-9490-BEA737DE4A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35862-63F4-435E-9556-761AF6BCD858}" type="datetimeFigureOut">
              <a:rPr lang="en-US" smtClean="0"/>
              <a:t>10/28/2025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B3C0EF-29DB-6B15-B6A6-148DC42CBD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E9CD49-F1F7-FB56-845A-D0329CD3F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57F77F-4D0D-4CCE-9441-F21A773639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4411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A01F1D-B12B-DCF8-CCF3-D03F4108FE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6ED27A-3E83-7258-D041-2426D4A071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91F93E-22BA-7DD4-5F4D-34D7AB2A37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5327DA-748F-8FBB-F619-25994F9357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35862-63F4-435E-9556-761AF6BCD858}" type="datetimeFigureOut">
              <a:rPr lang="en-US" smtClean="0"/>
              <a:t>10/28/2025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87AE07-45FD-0228-EAF1-7B3C34A837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530C68-0BDD-2142-AF01-81837BD15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57F77F-4D0D-4CCE-9441-F21A773639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2662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4669D7-266C-47AE-067F-8CDAE2F007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F120C8-0297-73B6-D5DD-B36F4F43A5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EE1FDC-F54E-7257-0939-CF48E33434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746629C-08BC-5554-16E0-2A202D57FA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43B1B22-BE4E-CD8C-6F5D-8F16371D4D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503545-481C-13C6-CD5F-95A5C341DF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35862-63F4-435E-9556-761AF6BCD858}" type="datetimeFigureOut">
              <a:rPr lang="en-US" smtClean="0"/>
              <a:t>10/28/2025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7AB230B-8AB6-4993-4E1D-4E73DDA512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3475B91-67DF-20ED-4938-F06D01FD07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57F77F-4D0D-4CCE-9441-F21A773639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1138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195BD-1B1D-A62F-44B7-07A1044351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174DFC2-9428-84D9-82F1-D17408C13C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35862-63F4-435E-9556-761AF6BCD858}" type="datetimeFigureOut">
              <a:rPr lang="en-US" smtClean="0"/>
              <a:t>10/28/2025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1A4366-3B50-9A1D-5AD5-791A558997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90E453-145A-FE6F-0352-0483A28D07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57F77F-4D0D-4CCE-9441-F21A773639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6912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B5ECACC-AB37-E60B-2182-21929F5ACE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35862-63F4-435E-9556-761AF6BCD858}" type="datetimeFigureOut">
              <a:rPr lang="en-US" smtClean="0"/>
              <a:t>10/28/2025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56B7D9-9946-2656-AF6A-9F2AD511DD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125F6D-839D-B846-CD95-4F02F9221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57F77F-4D0D-4CCE-9441-F21A773639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273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D902DF-04D1-3F08-27CC-123D3A925A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5FB1C9-210F-07AE-8EC2-2492F1D903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37BAA9-BEE1-B4C1-7878-8CF44A0A28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583B86-D841-5F4A-EBC2-E6D14C7CEE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35862-63F4-435E-9556-761AF6BCD858}" type="datetimeFigureOut">
              <a:rPr lang="en-US" smtClean="0"/>
              <a:t>10/28/2025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CD8899-BA82-16AF-4D34-E7130AC14B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AD8654-3E4C-D6EE-847F-ECC79BC0E9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57F77F-4D0D-4CCE-9441-F21A773639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3723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D27CD-46F5-DC34-1E9C-AD0A1992C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8550D0B-8C56-E07C-9D94-45C35FC2411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4CE930-E197-8C42-0095-A274C3BAFC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5B188C-A1FB-88D9-020D-620C82314B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35862-63F4-435E-9556-761AF6BCD858}" type="datetimeFigureOut">
              <a:rPr lang="en-US" smtClean="0"/>
              <a:t>10/28/2025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B4BD1C-7975-2FE9-36ED-4B1DD57E00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78D24F-E8A7-9D8A-2369-F7899687B5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57F77F-4D0D-4CCE-9441-F21A773639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5303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91D016-1537-E6C6-0CA0-8813C6A28E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3DFE90-922F-EEE6-1074-4A1A13A8AB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B86B3D-7BBB-B43A-8791-6F78C56356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335862-63F4-435E-9556-761AF6BCD858}" type="datetimeFigureOut">
              <a:rPr lang="en-US" smtClean="0"/>
              <a:t>10/28/2025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6BB10C-2443-82B1-F483-8C52718CA8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B2E7C2-7D72-B10B-D1D6-F915B36701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57F77F-4D0D-4CCE-9441-F21A773639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1594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microsoft.com/office/2007/relationships/hdphoto" Target="../media/hdphoto5.wdp"/><Relationship Id="rId3" Type="http://schemas.openxmlformats.org/officeDocument/2006/relationships/image" Target="../media/image2.png"/><Relationship Id="rId7" Type="http://schemas.openxmlformats.org/officeDocument/2006/relationships/image" Target="../media/image4.jpeg"/><Relationship Id="rId12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11" Type="http://schemas.microsoft.com/office/2007/relationships/hdphoto" Target="../media/hdphoto4.wdp"/><Relationship Id="rId5" Type="http://schemas.openxmlformats.org/officeDocument/2006/relationships/image" Target="../media/image3.png"/><Relationship Id="rId15" Type="http://schemas.microsoft.com/office/2007/relationships/hdphoto" Target="../media/hdphoto6.wdp"/><Relationship Id="rId10" Type="http://schemas.openxmlformats.org/officeDocument/2006/relationships/image" Target="../media/image6.png"/><Relationship Id="rId4" Type="http://schemas.microsoft.com/office/2007/relationships/hdphoto" Target="../media/hdphoto1.wdp"/><Relationship Id="rId9" Type="http://schemas.microsoft.com/office/2007/relationships/hdphoto" Target="../media/hdphoto3.wdp"/><Relationship Id="rId1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9.wdp"/><Relationship Id="rId3" Type="http://schemas.microsoft.com/office/2007/relationships/hdphoto" Target="../media/hdphoto7.wdp"/><Relationship Id="rId7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microsoft.com/office/2007/relationships/hdphoto" Target="../media/hdphoto8.wdp"/><Relationship Id="rId5" Type="http://schemas.openxmlformats.org/officeDocument/2006/relationships/image" Target="../media/image10.png"/><Relationship Id="rId4" Type="http://schemas.openxmlformats.org/officeDocument/2006/relationships/hyperlink" Target="https://creativecommons.org/licenses/by-nc-nd/3.0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microsoft.com/office/2007/relationships/hdphoto" Target="../media/hdphoto8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microsoft.com/office/2007/relationships/hdphoto" Target="../media/hdphoto10.wdp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3F1D836E-4C39-B742-04D3-132833768C98}"/>
              </a:ext>
            </a:extLst>
          </p:cNvPr>
          <p:cNvSpPr/>
          <p:nvPr/>
        </p:nvSpPr>
        <p:spPr>
          <a:xfrm>
            <a:off x="4072128" y="1658112"/>
            <a:ext cx="3328416" cy="295046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A79E7D8-B550-3AEF-2868-2512FD6CAD23}"/>
              </a:ext>
            </a:extLst>
          </p:cNvPr>
          <p:cNvSpPr/>
          <p:nvPr/>
        </p:nvSpPr>
        <p:spPr>
          <a:xfrm>
            <a:off x="7595616" y="1926336"/>
            <a:ext cx="1536192" cy="1389888"/>
          </a:xfrm>
          <a:prstGeom prst="ellipse">
            <a:avLst/>
          </a:prstGeom>
          <a:solidFill>
            <a:schemeClr val="accent1"/>
          </a:solidFill>
          <a:effectLst>
            <a:outerShdw blurRad="50800" dist="50800" dir="5400000" algn="ctr" rotWithShape="0">
              <a:schemeClr val="accent1">
                <a:lumMod val="40000"/>
                <a:lumOff val="6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94A6320-4FBD-D8F8-4949-B9EE9B4C4661}"/>
              </a:ext>
            </a:extLst>
          </p:cNvPr>
          <p:cNvSpPr/>
          <p:nvPr/>
        </p:nvSpPr>
        <p:spPr>
          <a:xfrm>
            <a:off x="9692640" y="3694176"/>
            <a:ext cx="914400" cy="91440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effectLst>
            <a:outerShdw blurRad="50800" dist="50800" dir="5400000" algn="ctr" rotWithShape="0">
              <a:schemeClr val="tx2">
                <a:lumMod val="40000"/>
                <a:lumOff val="6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8CEAC43-7BCB-CAAF-289D-AC0389434794}"/>
              </a:ext>
            </a:extLst>
          </p:cNvPr>
          <p:cNvSpPr/>
          <p:nvPr/>
        </p:nvSpPr>
        <p:spPr>
          <a:xfrm>
            <a:off x="9278112" y="597408"/>
            <a:ext cx="1133856" cy="1060704"/>
          </a:xfrm>
          <a:prstGeom prst="ellipse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80" name="Picture 8" descr="Stars, Outer space, Galaxy, Astronomy, Constellation, Dark background, Wallpaper">
            <a:extLst>
              <a:ext uri="{FF2B5EF4-FFF2-40B4-BE49-F238E27FC236}">
                <a16:creationId xmlns:a16="http://schemas.microsoft.com/office/drawing/2014/main" id="{5B4DF2F7-8789-31C8-A753-B6BE4857D5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32588"/>
            <a:ext cx="12373807" cy="6897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F4D3CC6-62B6-E836-C20B-42E137AA65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214" b="90000" l="10000" r="90000">
                        <a14:foregroundMark x1="34286" y1="16071" x2="47143" y2="11786"/>
                        <a14:foregroundMark x1="46429" y1="11786" x2="71429" y2="16071"/>
                        <a14:foregroundMark x1="35000" y1="8214" x2="61071" y2="14286"/>
                        <a14:foregroundMark x1="61071" y1="14286" x2="69643" y2="110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6385" y="1155699"/>
            <a:ext cx="3049780" cy="30497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0534732-CD28-FCA0-E556-930138D147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143" b="95982" l="4000" r="89778">
                        <a14:foregroundMark x1="15111" y1="29911" x2="20000" y2="83482"/>
                        <a14:foregroundMark x1="20000" y1="83482" x2="42667" y2="87500"/>
                        <a14:foregroundMark x1="42667" y1="87500" x2="73778" y2="84821"/>
                        <a14:foregroundMark x1="73778" y1="84821" x2="89778" y2="56250"/>
                        <a14:foregroundMark x1="89778" y1="56250" x2="69778" y2="13393"/>
                        <a14:foregroundMark x1="69778" y1="13393" x2="37854" y2="8812"/>
                        <a14:foregroundMark x1="12000" y1="33036" x2="12889" y2="62500"/>
                        <a14:foregroundMark x1="5190" y1="67791" x2="4444" y2="68304"/>
                        <a14:foregroundMark x1="6006" y1="67230" x2="5636" y2="67484"/>
                        <a14:foregroundMark x1="12889" y1="62500" x2="7128" y2="66460"/>
                        <a14:foregroundMark x1="42667" y1="90625" x2="59152" y2="94599"/>
                        <a14:foregroundMark x1="59213" y1="94462" x2="51556" y2="92411"/>
                        <a14:foregroundMark x1="23111" y1="17411" x2="49778" y2="11161"/>
                        <a14:foregroundMark x1="49778" y1="11161" x2="53333" y2="8482"/>
                        <a14:backgroundMark x1="8889" y1="76339" x2="5778" y2="62500"/>
                        <a14:backgroundMark x1="9778" y1="78125" x2="4889" y2="66964"/>
                        <a14:backgroundMark x1="64889" y1="92857" x2="75111" y2="93304"/>
                        <a14:backgroundMark x1="57333" y1="98661" x2="64889" y2="92857"/>
                        <a14:backgroundMark x1="30480" y1="9906" x2="31111" y2="3571"/>
                        <a14:backgroundMark x1="24000" y1="9821" x2="33333" y2="71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7915" y="1287653"/>
            <a:ext cx="1496298" cy="139293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E5EF9D2-4905-0351-0AFF-CB5A62C16AD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9946" y="4598030"/>
            <a:ext cx="820172" cy="82017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BCC9A59-BDD7-399D-8789-654E342CBB6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2221" y="1116710"/>
            <a:ext cx="3573819" cy="172605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B34EC6E-E4C8-090F-8C38-673C2046850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375" b="98214" l="4000" r="92000">
                        <a14:foregroundMark x1="12889" y1="35268" x2="13778" y2="70089"/>
                        <a14:foregroundMark x1="12889" y1="74554" x2="4444" y2="64286"/>
                        <a14:foregroundMark x1="4444" y1="61607" x2="4444" y2="54464"/>
                        <a14:foregroundMark x1="4444" y1="51339" x2="6667" y2="44196"/>
                        <a14:foregroundMark x1="6667" y1="44196" x2="9778" y2="41518"/>
                        <a14:foregroundMark x1="36000" y1="9821" x2="58667" y2="10714"/>
                        <a14:foregroundMark x1="23111" y1="87500" x2="48000" y2="94196"/>
                        <a14:foregroundMark x1="48000" y1="94196" x2="72889" y2="82143"/>
                        <a14:foregroundMark x1="72889" y1="82143" x2="82667" y2="62054"/>
                        <a14:foregroundMark x1="82667" y1="62054" x2="81778" y2="55357"/>
                        <a14:foregroundMark x1="90222" y1="62500" x2="88000" y2="34821"/>
                        <a14:foregroundMark x1="88000" y1="34821" x2="80889" y2="26786"/>
                        <a14:foregroundMark x1="66667" y1="9375" x2="92000" y2="34375"/>
                        <a14:foregroundMark x1="85778" y1="64286" x2="75556" y2="86607"/>
                        <a14:foregroundMark x1="75556" y1="86607" x2="65778" y2="98214"/>
                        <a14:foregroundMark x1="24444" y1="87054" x2="8000" y2="758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2516" y="722855"/>
            <a:ext cx="1478795" cy="147222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BBA3890-96A7-47BE-5686-B82BE04B18E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6667" b="96000" l="7111" r="91556">
                        <a14:foregroundMark x1="33778" y1="7111" x2="57333" y2="6667"/>
                        <a14:foregroundMark x1="89333" y1="66667" x2="91556" y2="45333"/>
                        <a14:foregroundMark x1="62222" y1="89333" x2="24000" y2="81333"/>
                        <a14:foregroundMark x1="23111" y1="85333" x2="62222" y2="96444"/>
                        <a14:foregroundMark x1="62222" y1="96444" x2="66222" y2="93333"/>
                        <a14:foregroundMark x1="7111" y1="35111" x2="29778" y2="8000"/>
                        <a14:foregroundMark x1="29778" y1="8000" x2="29778" y2="8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1179" y="2195078"/>
            <a:ext cx="1499098" cy="149909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B066D3A-B919-1BEF-904F-6DCA242FDE8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8873" y="4393448"/>
            <a:ext cx="2667000" cy="1499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285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Kids Cartoon Background Images, HD Pictures and Wallpaper For Free Download  | Pngtree">
            <a:extLst>
              <a:ext uri="{FF2B5EF4-FFF2-40B4-BE49-F238E27FC236}">
                <a16:creationId xmlns:a16="http://schemas.microsoft.com/office/drawing/2014/main" id="{F4989E18-BD81-0179-919C-A8F9993A85A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828800" y="3276600"/>
            <a:ext cx="4419600" cy="441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4" descr="Kids Cartoon Background Images, HD Pictures and Wallpaper For Free Download  | Pngtree">
            <a:extLst>
              <a:ext uri="{FF2B5EF4-FFF2-40B4-BE49-F238E27FC236}">
                <a16:creationId xmlns:a16="http://schemas.microsoft.com/office/drawing/2014/main" id="{AAA3C35C-3022-9850-3D0E-78B70B476BE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87552" y="2228088"/>
            <a:ext cx="630936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6" descr="Kids Cartoon Background Images, HD Pictures and Wallpaper For Free Download  | Pngtree">
            <a:extLst>
              <a:ext uri="{FF2B5EF4-FFF2-40B4-BE49-F238E27FC236}">
                <a16:creationId xmlns:a16="http://schemas.microsoft.com/office/drawing/2014/main" id="{A11BB31A-541B-F617-D994-561A562853B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2" name="Picture 8" descr="Kids Background&quot; Images – Browse 23,812 Stock Photos, Vectors, and Video |  Adobe Stock">
            <a:extLst>
              <a:ext uri="{FF2B5EF4-FFF2-40B4-BE49-F238E27FC236}">
                <a16:creationId xmlns:a16="http://schemas.microsoft.com/office/drawing/2014/main" id="{243CF07B-97E3-B7B6-B0DD-5FE8B4D110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1999" cy="6826003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57C1B26-8228-EE8A-E5BC-52D815DA9A8B}"/>
              </a:ext>
            </a:extLst>
          </p:cNvPr>
          <p:cNvSpPr txBox="1"/>
          <p:nvPr/>
        </p:nvSpPr>
        <p:spPr>
          <a:xfrm>
            <a:off x="1172115" y="5152644"/>
            <a:ext cx="312115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hlinkClick r:id="rId4" tooltip="https://creativecommons.org/licenses/by-nc-nd/3.0/"/>
              </a:rPr>
              <a:t>D</a:t>
            </a:r>
            <a:endParaRPr lang="en-US" sz="900" dirty="0"/>
          </a:p>
        </p:txBody>
      </p:sp>
      <p:sp>
        <p:nvSpPr>
          <p:cNvPr id="19" name="Speech Bubble: Oval 18">
            <a:extLst>
              <a:ext uri="{FF2B5EF4-FFF2-40B4-BE49-F238E27FC236}">
                <a16:creationId xmlns:a16="http://schemas.microsoft.com/office/drawing/2014/main" id="{23F5BAB6-1E7D-B8A1-2D98-3FECBE4112D7}"/>
              </a:ext>
            </a:extLst>
          </p:cNvPr>
          <p:cNvSpPr/>
          <p:nvPr/>
        </p:nvSpPr>
        <p:spPr>
          <a:xfrm>
            <a:off x="2725277" y="549339"/>
            <a:ext cx="2365248" cy="1377672"/>
          </a:xfrm>
          <a:prstGeom prst="wedgeEllipseCallou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Where is the Hut ?</a:t>
            </a:r>
            <a:endParaRPr lang="en-US" dirty="0"/>
          </a:p>
        </p:txBody>
      </p:sp>
      <p:sp>
        <p:nvSpPr>
          <p:cNvPr id="20" name="Speech Bubble: Oval 19">
            <a:extLst>
              <a:ext uri="{FF2B5EF4-FFF2-40B4-BE49-F238E27FC236}">
                <a16:creationId xmlns:a16="http://schemas.microsoft.com/office/drawing/2014/main" id="{31E63633-1537-6C78-6FE9-97CD332B60D0}"/>
              </a:ext>
            </a:extLst>
          </p:cNvPr>
          <p:cNvSpPr/>
          <p:nvPr/>
        </p:nvSpPr>
        <p:spPr>
          <a:xfrm>
            <a:off x="6384670" y="1014979"/>
            <a:ext cx="2523744" cy="1618488"/>
          </a:xfrm>
          <a:prstGeom prst="wedgeEllipseCallou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Its On the Hill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95B94BC-C93B-67A9-01FD-3F38C06F6A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877" b="97805" l="10000" r="90000">
                        <a14:foregroundMark x1="47073" y1="27160" x2="46341" y2="27984"/>
                        <a14:foregroundMark x1="46707" y1="20439" x2="48293" y2="21674"/>
                        <a14:foregroundMark x1="53659" y1="23594" x2="58171" y2="24417"/>
                        <a14:foregroundMark x1="60244" y1="27160" x2="60244" y2="27160"/>
                        <a14:foregroundMark x1="64756" y1="18519" x2="44390" y2="12209"/>
                        <a14:foregroundMark x1="44390" y1="12209" x2="43415" y2="12209"/>
                        <a14:foregroundMark x1="34756" y1="91907" x2="45000" y2="84088"/>
                        <a14:foregroundMark x1="41829" y1="85185" x2="44634" y2="85597"/>
                        <a14:foregroundMark x1="42195" y1="84499" x2="45854" y2="78189"/>
                        <a14:foregroundMark x1="63049" y1="97805" x2="63049" y2="97805"/>
                        <a14:foregroundMark x1="61463" y1="82853" x2="61463" y2="82853"/>
                        <a14:foregroundMark x1="61463" y1="83265" x2="61463" y2="8326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439" y="2771012"/>
            <a:ext cx="2973165" cy="310820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4815459-CFD1-5830-2BF5-65796B5296E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8663" b="93409" l="10000" r="90000">
                        <a14:foregroundMark x1="17000" y1="93409" x2="17000" y2="93409"/>
                        <a14:foregroundMark x1="17000" y1="93409" x2="17000" y2="93409"/>
                        <a14:foregroundMark x1="29667" y1="8663" x2="29667" y2="8663"/>
                        <a14:foregroundMark x1="29667" y1="8663" x2="29667" y2="86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637" y="2165135"/>
            <a:ext cx="1745742" cy="3089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350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C91010-487D-CB66-3EFB-A0334DC556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417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29EB95A-88C6-ABA5-FF31-009B686E1E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335" b="95023" l="9211" r="92544">
                        <a14:foregroundMark x1="28509" y1="17647" x2="28509" y2="17647"/>
                        <a14:foregroundMark x1="28509" y1="17647" x2="28509" y2="17647"/>
                        <a14:foregroundMark x1="28509" y1="17647" x2="28509" y2="17647"/>
                        <a14:foregroundMark x1="28509" y1="17647" x2="28509" y2="17647"/>
                        <a14:foregroundMark x1="28509" y1="17647" x2="28509" y2="17647"/>
                        <a14:foregroundMark x1="28070" y1="16742" x2="28070" y2="16742"/>
                        <a14:foregroundMark x1="28070" y1="16742" x2="28070" y2="16742"/>
                        <a14:foregroundMark x1="28070" y1="16742" x2="28070" y2="16742"/>
                        <a14:foregroundMark x1="28070" y1="16742" x2="28070" y2="16742"/>
                        <a14:foregroundMark x1="27632" y1="16742" x2="27632" y2="16742"/>
                        <a14:foregroundMark x1="27632" y1="16742" x2="27632" y2="16742"/>
                        <a14:foregroundMark x1="27632" y1="16742" x2="27632" y2="16742"/>
                        <a14:foregroundMark x1="27193" y1="16742" x2="27193" y2="16742"/>
                        <a14:foregroundMark x1="27193" y1="16742" x2="27193" y2="16742"/>
                        <a14:foregroundMark x1="26316" y1="16742" x2="26316" y2="16742"/>
                        <a14:foregroundMark x1="26316" y1="16742" x2="26316" y2="16742"/>
                        <a14:foregroundMark x1="25877" y1="17647" x2="25877" y2="17647"/>
                        <a14:foregroundMark x1="34211" y1="18100" x2="34211" y2="18100"/>
                        <a14:foregroundMark x1="34211" y1="18100" x2="34211" y2="18100"/>
                        <a14:foregroundMark x1="28509" y1="9955" x2="28509" y2="9955"/>
                        <a14:foregroundMark x1="28509" y1="9955" x2="28509" y2="9955"/>
                        <a14:foregroundMark x1="24561" y1="7692" x2="24561" y2="7692"/>
                        <a14:foregroundMark x1="24561" y1="7692" x2="24561" y2="7692"/>
                        <a14:foregroundMark x1="47368" y1="6787" x2="47368" y2="6787"/>
                        <a14:foregroundMark x1="47368" y1="6787" x2="47368" y2="6787"/>
                        <a14:foregroundMark x1="90789" y1="48869" x2="90789" y2="48869"/>
                        <a14:foregroundMark x1="90789" y1="48869" x2="90789" y2="48869"/>
                        <a14:foregroundMark x1="92544" y1="42986" x2="92544" y2="42986"/>
                        <a14:foregroundMark x1="92544" y1="42986" x2="92544" y2="42986"/>
                        <a14:foregroundMark x1="10088" y1="25339" x2="10088" y2="25339"/>
                        <a14:foregroundMark x1="10088" y1="25339" x2="10088" y2="25339"/>
                        <a14:foregroundMark x1="11842" y1="22624" x2="11842" y2="22624"/>
                        <a14:foregroundMark x1="11842" y1="22624" x2="11842" y2="22624"/>
                        <a14:foregroundMark x1="14035" y1="90498" x2="14035" y2="90498"/>
                        <a14:foregroundMark x1="14035" y1="90498" x2="14035" y2="90498"/>
                        <a14:foregroundMark x1="41667" y1="95023" x2="41667" y2="95023"/>
                        <a14:foregroundMark x1="33333" y1="17647" x2="33333" y2="17647"/>
                        <a14:foregroundMark x1="33333" y1="17647" x2="33333" y2="17647"/>
                        <a14:foregroundMark x1="30702" y1="30317" x2="30702" y2="30317"/>
                        <a14:foregroundMark x1="30702" y1="30317" x2="30702" y2="30317"/>
                        <a14:backgroundMark x1="13596" y1="23982" x2="13596" y2="23982"/>
                        <a14:backgroundMark x1="13158" y1="21267" x2="13158" y2="21267"/>
                        <a14:backgroundMark x1="13158" y1="21267" x2="13158" y2="21267"/>
                        <a14:backgroundMark x1="13158" y1="21267" x2="13158" y2="21267"/>
                        <a14:backgroundMark x1="10088" y1="22624" x2="10088" y2="22624"/>
                        <a14:backgroundMark x1="10088" y1="22624" x2="10088" y2="22624"/>
                        <a14:backgroundMark x1="12281" y1="22624" x2="12281" y2="22624"/>
                        <a14:backgroundMark x1="12281" y1="22624" x2="12281" y2="22624"/>
                        <a14:backgroundMark x1="12281" y1="23077" x2="12281" y2="2307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1424" y="841709"/>
            <a:ext cx="1243584" cy="12054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78E1F95-087B-3840-EF21-BAD04B86E94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877" b="91221" l="10000" r="90000">
                        <a14:foregroundMark x1="50732" y1="21262" x2="50732" y2="21262"/>
                        <a14:foregroundMark x1="50732" y1="21262" x2="50732" y2="21262"/>
                        <a14:foregroundMark x1="56707" y1="22771" x2="56707" y2="22771"/>
                        <a14:foregroundMark x1="56707" y1="22771" x2="56707" y2="22771"/>
                        <a14:foregroundMark x1="56707" y1="16735" x2="56707" y2="16735"/>
                        <a14:foregroundMark x1="56707" y1="16735" x2="56707" y2="16735"/>
                        <a14:foregroundMark x1="43780" y1="85460" x2="42805" y2="86283"/>
                        <a14:foregroundMark x1="44390" y1="84774" x2="44390" y2="84774"/>
                        <a14:foregroundMark x1="44024" y1="81619" x2="44024" y2="81619"/>
                        <a14:foregroundMark x1="44024" y1="80933" x2="44024" y2="80933"/>
                        <a14:foregroundMark x1="42439" y1="81344" x2="42439" y2="81344"/>
                        <a14:foregroundMark x1="43049" y1="83128" x2="43049" y2="83128"/>
                        <a14:foregroundMark x1="43049" y1="83128" x2="43049" y2="83128"/>
                        <a14:foregroundMark x1="62073" y1="91221" x2="62073" y2="91221"/>
                        <a14:foregroundMark x1="62073" y1="91221" x2="62073" y2="91221"/>
                        <a14:foregroundMark x1="62073" y1="91221" x2="62073" y2="91221"/>
                        <a14:foregroundMark x1="61707" y1="82442" x2="61707" y2="82442"/>
                        <a14:foregroundMark x1="61707" y1="82442" x2="61707" y2="82442"/>
                        <a14:foregroundMark x1="61707" y1="82442" x2="61707" y2="82442"/>
                        <a14:foregroundMark x1="61707" y1="82442" x2="61707" y2="82442"/>
                        <a14:foregroundMark x1="61707" y1="82442" x2="61707" y2="82442"/>
                        <a14:foregroundMark x1="61707" y1="82442" x2="61707" y2="82442"/>
                        <a14:foregroundMark x1="63049" y1="85048" x2="61707" y2="85460"/>
                        <a14:foregroundMark x1="61707" y1="85460" x2="61707" y2="85460"/>
                        <a14:foregroundMark x1="61707" y1="82442" x2="61707" y2="82442"/>
                        <a14:foregroundMark x1="61707" y1="82442" x2="61707" y2="82442"/>
                        <a14:foregroundMark x1="61707" y1="82442" x2="61707" y2="82442"/>
                        <a14:foregroundMark x1="61707" y1="82442" x2="61707" y2="82442"/>
                        <a14:foregroundMark x1="61707" y1="82442" x2="61707" y2="82442"/>
                        <a14:foregroundMark x1="62439" y1="83539" x2="62439" y2="8353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5545" y="3649327"/>
            <a:ext cx="3857037" cy="3191256"/>
          </a:xfrm>
          <a:prstGeom prst="rect">
            <a:avLst/>
          </a:prstGeom>
        </p:spPr>
      </p:pic>
      <p:sp>
        <p:nvSpPr>
          <p:cNvPr id="8" name="Speech Bubble: Oval 7">
            <a:extLst>
              <a:ext uri="{FF2B5EF4-FFF2-40B4-BE49-F238E27FC236}">
                <a16:creationId xmlns:a16="http://schemas.microsoft.com/office/drawing/2014/main" id="{58EA5C4F-B455-4930-6BAB-6F8F6E53605F}"/>
              </a:ext>
            </a:extLst>
          </p:cNvPr>
          <p:cNvSpPr/>
          <p:nvPr/>
        </p:nvSpPr>
        <p:spPr>
          <a:xfrm>
            <a:off x="5181600" y="2605971"/>
            <a:ext cx="1828800" cy="1205404"/>
          </a:xfrm>
          <a:prstGeom prst="wedgeEllipseCallou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Can You See My Fox Friend</a:t>
            </a:r>
            <a:endParaRPr lang="en-GB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9605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B4B129D1-B9D7-43EE-7A22-29A871AD7E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2085975"/>
            <a:ext cx="6096000" cy="2686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9884F59-10E8-B1C0-5389-CF95A7622E17}"/>
              </a:ext>
            </a:extLst>
          </p:cNvPr>
          <p:cNvSpPr txBox="1"/>
          <p:nvPr/>
        </p:nvSpPr>
        <p:spPr>
          <a:xfrm>
            <a:off x="3225709" y="1316534"/>
            <a:ext cx="60960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4400" b="1" cap="none" spc="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OR GATE </a:t>
            </a:r>
          </a:p>
        </p:txBody>
      </p:sp>
    </p:spTree>
    <p:extLst>
      <p:ext uri="{BB962C8B-B14F-4D97-AF65-F5344CB8AC3E}">
        <p14:creationId xmlns:p14="http://schemas.microsoft.com/office/powerpoint/2010/main" val="32722578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</TotalTime>
  <Words>19</Words>
  <Application>Microsoft Office PowerPoint</Application>
  <PresentationFormat>Widescreen</PresentationFormat>
  <Paragraphs>6</Paragraphs>
  <Slides>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STUDENT</dc:creator>
  <cp:lastModifiedBy>library</cp:lastModifiedBy>
  <cp:revision>6</cp:revision>
  <dcterms:created xsi:type="dcterms:W3CDTF">2025-10-21T05:56:26Z</dcterms:created>
  <dcterms:modified xsi:type="dcterms:W3CDTF">2025-10-28T04:54:26Z</dcterms:modified>
</cp:coreProperties>
</file>